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13" r:id="rId25"/>
    <p:sldId id="531" r:id="rId26"/>
    <p:sldId id="530" r:id="rId27"/>
    <p:sldId id="541" r:id="rId28"/>
    <p:sldId id="533" r:id="rId29"/>
    <p:sldId id="542" r:id="rId30"/>
    <p:sldId id="539" r:id="rId31"/>
    <p:sldId id="537" r:id="rId32"/>
    <p:sldId id="540" r:id="rId33"/>
    <p:sldId id="534" r:id="rId34"/>
    <p:sldId id="514" r:id="rId35"/>
    <p:sldId id="544" r:id="rId36"/>
    <p:sldId id="543" r:id="rId37"/>
    <p:sldId id="538" r:id="rId38"/>
    <p:sldId id="536" r:id="rId39"/>
    <p:sldId id="511" r:id="rId40"/>
    <p:sldId id="509" r:id="rId41"/>
    <p:sldId id="535" r:id="rId42"/>
    <p:sldId id="512" r:id="rId43"/>
    <p:sldId id="496" r:id="rId44"/>
    <p:sldId id="489" r:id="rId45"/>
    <p:sldId id="367" r:id="rId46"/>
    <p:sldId id="370" r:id="rId47"/>
    <p:sldId id="371" r:id="rId48"/>
    <p:sldId id="482" r:id="rId49"/>
    <p:sldId id="479" r:id="rId50"/>
    <p:sldId id="520" r:id="rId51"/>
    <p:sldId id="521" r:id="rId52"/>
    <p:sldId id="516" r:id="rId53"/>
    <p:sldId id="517" r:id="rId54"/>
    <p:sldId id="372" r:id="rId55"/>
    <p:sldId id="369" r:id="rId56"/>
    <p:sldId id="373" r:id="rId57"/>
    <p:sldId id="374" r:id="rId58"/>
    <p:sldId id="375" r:id="rId59"/>
    <p:sldId id="376" r:id="rId60"/>
    <p:sldId id="377" r:id="rId61"/>
    <p:sldId id="378" r:id="rId62"/>
    <p:sldId id="322" r:id="rId63"/>
    <p:sldId id="515" r:id="rId64"/>
    <p:sldId id="518" r:id="rId65"/>
    <p:sldId id="519" r:id="rId66"/>
    <p:sldId id="522" r:id="rId67"/>
    <p:sldId id="529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7" autoAdjust="0"/>
    <p:restoredTop sz="95755"/>
  </p:normalViewPr>
  <p:slideViewPr>
    <p:cSldViewPr snapToGrid="0" snapToObjects="1">
      <p:cViewPr varScale="1">
        <p:scale>
          <a:sx n="131" d="100"/>
          <a:sy n="131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 smtClean="0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6327656" y="6322126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9209160" y="5968312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Augmentation </a:t>
            </a:r>
            <a:r>
              <a:rPr lang="en" b="1" i="0" dirty="0" smtClean="0">
                <a:solidFill>
                  <a:schemeClr val="bg1"/>
                </a:solidFill>
                <a:effectLst/>
              </a:rPr>
              <a:t>Prediction</a:t>
            </a:r>
            <a:endParaRPr lang="en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19" y="3847141"/>
            <a:ext cx="3887783" cy="27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C43-7BF1-5E77-7EB9-382426B8A9F5}"/>
              </a:ext>
            </a:extLst>
          </p:cNvPr>
          <p:cNvSpPr txBox="1"/>
          <p:nvPr/>
        </p:nvSpPr>
        <p:spPr>
          <a:xfrm>
            <a:off x="442586" y="6509041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amaarora.github.io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posts</a:t>
            </a:r>
            <a:r>
              <a:rPr lang="ru-RU" sz="1200" dirty="0">
                <a:solidFill>
                  <a:schemeClr val="bg1"/>
                </a:solidFill>
              </a:rPr>
              <a:t>/2023-03-06_Understanding_CLIP.html</a:t>
            </a: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DepthAnything</a:t>
            </a:r>
            <a:r>
              <a:rPr lang="en-US" dirty="0">
                <a:solidFill>
                  <a:schemeClr val="bg1"/>
                </a:solidFill>
              </a:rPr>
              <a:t> V1/V2 - </a:t>
            </a:r>
            <a:r>
              <a:rPr lang="ru-RU" dirty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88" y="3195586"/>
            <a:ext cx="6471048" cy="401912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63112" y="5884738"/>
            <a:ext cx="3526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https://github.com/huggingface/nanoVLM/tree/main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36293" y="5613367"/>
            <a:ext cx="2645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https://huggingface.co/blog/vlms-2025</a:t>
            </a:r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725724" y="2164088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3964" y="2428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3" y="798507"/>
            <a:ext cx="550080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1 pre-training</a:t>
            </a:r>
            <a:r>
              <a:rPr lang="ru-RU" sz="23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300" dirty="0">
                <a:solidFill>
                  <a:schemeClr val="bg1"/>
                </a:solidFill>
              </a:rPr>
              <a:t>LLM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2 multi-task — </a:t>
            </a:r>
            <a:r>
              <a:rPr lang="ru-RU" sz="2300" dirty="0">
                <a:solidFill>
                  <a:schemeClr val="bg1"/>
                </a:solidFill>
              </a:rPr>
              <a:t>всё обучается совместно.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3 SFT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 — </a:t>
            </a:r>
            <a:r>
              <a:rPr lang="ru-RU" sz="2300" dirty="0">
                <a:solidFill>
                  <a:schemeClr val="bg1"/>
                </a:solidFill>
              </a:rPr>
              <a:t>замораживается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дообучается</a:t>
            </a:r>
            <a:r>
              <a:rPr lang="ru-RU" sz="2300" dirty="0">
                <a:solidFill>
                  <a:schemeClr val="bg1"/>
                </a:solidFill>
              </a:rPr>
              <a:t> адаптер + </a:t>
            </a:r>
            <a:r>
              <a:rPr lang="en" sz="23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117013" y="6581045"/>
            <a:ext cx="610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rohitbandaru.github.io</a:t>
            </a:r>
            <a:r>
              <a:rPr lang="en-US" sz="1400" dirty="0">
                <a:solidFill>
                  <a:schemeClr val="bg1"/>
                </a:solidFill>
              </a:rPr>
              <a:t>/blog/Vision-Language-Models/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1580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29" y="4264104"/>
            <a:ext cx="5997726" cy="2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10232" y="116766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DeepSeek</a:t>
            </a:r>
            <a:r>
              <a:rPr lang="en-US" sz="4800" b="1" dirty="0">
                <a:solidFill>
                  <a:schemeClr val="bg1"/>
                </a:solidFill>
              </a:rPr>
              <a:t>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 txBox="1">
            <a:spLocks/>
          </p:cNvSpPr>
          <p:nvPr/>
        </p:nvSpPr>
        <p:spPr>
          <a:xfrm>
            <a:off x="5914206" y="746385"/>
            <a:ext cx="6051651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</a:t>
            </a:r>
            <a:r>
              <a:rPr lang="en-US" sz="2300" dirty="0" err="1">
                <a:solidFill>
                  <a:schemeClr val="bg1"/>
                </a:solidFill>
              </a:rPr>
              <a:t>SigLIP</a:t>
            </a:r>
            <a:r>
              <a:rPr lang="en-US" sz="2300" dirty="0">
                <a:solidFill>
                  <a:schemeClr val="bg1"/>
                </a:solidFill>
              </a:rPr>
              <a:t>/SAM-B</a:t>
            </a:r>
            <a:endParaRPr lang="en" sz="23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DeepSeek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CNN-based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1 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ViT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2 multi-task — </a:t>
            </a:r>
            <a:r>
              <a:rPr lang="ru-RU" sz="2400" dirty="0">
                <a:solidFill>
                  <a:schemeClr val="bg1"/>
                </a:solidFill>
              </a:rPr>
              <a:t>адаптер + </a:t>
            </a:r>
            <a:r>
              <a:rPr lang="en-US" sz="2400" dirty="0">
                <a:solidFill>
                  <a:schemeClr val="bg1"/>
                </a:solidFill>
              </a:rPr>
              <a:t>LLM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3 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en-US" sz="2400" dirty="0">
                <a:solidFill>
                  <a:schemeClr val="bg1"/>
                </a:solidFill>
              </a:rPr>
              <a:t>instruction-based fine-tuning</a:t>
            </a:r>
            <a:r>
              <a:rPr lang="en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83277" y="6642890"/>
            <a:ext cx="75511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https://sh-tsang.medium.com/brief-review-deepseek-vl-towards-real-world-vision-language-understanding-caf9838afd97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914206" y="-41877"/>
            <a:ext cx="0" cy="661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4131</TotalTime>
  <Words>3559</Words>
  <Application>Microsoft Office PowerPoint</Application>
  <PresentationFormat>Широкоэкранный</PresentationFormat>
  <Paragraphs>567</Paragraphs>
  <Slides>67</Slides>
  <Notes>2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81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Inter</vt:lpstr>
      <vt:lpstr>Montserrat ExtraBold</vt:lpstr>
      <vt:lpstr>Montserrat SemiBold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Open-Vocabulary VLM</vt:lpstr>
      <vt:lpstr>Open-Vocabulary VLM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69</cp:revision>
  <dcterms:created xsi:type="dcterms:W3CDTF">2021-12-17T14:10:12Z</dcterms:created>
  <dcterms:modified xsi:type="dcterms:W3CDTF">2025-12-16T14:11:01Z</dcterms:modified>
</cp:coreProperties>
</file>